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pline Sans"/>
      <p:regular r:id="rId16"/>
    </p:embeddedFont>
    <p:embeddedFont>
      <p:font typeface="Spline Sans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23236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Explorando a Biblioteca time.h em C: Tempo e Data ao Seu Alcance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550920"/>
            <a:ext cx="7415927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 biblioteca time.h é um componente fundamental na linguagem C para a manipulação de tempo e data. Seja para medir a performance de algoritmos, controlar a execução de tarefas ou simplesmente exibir a data e hora atuais, a time.h oferece um conjunto de funções poderosas e versáteis. Esta apresentação explora as principais características, funções e tipos de dados desta biblioteca, além de apresentar exemplos práticos de sua utilização e algumas curiosidades históricas. Prepare-se para uma imersão no mundo do tempo em C!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01" y="680680"/>
            <a:ext cx="6435209" cy="47297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17768" y="641152"/>
            <a:ext cx="3305532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614601" y="5871329"/>
            <a:ext cx="8523089" cy="487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Características Essenciais da Biblioteca time.h</a:t>
            </a:r>
            <a:endParaRPr lang="en-US" sz="3050" dirty="0"/>
          </a:p>
        </p:txBody>
      </p:sp>
      <p:sp>
        <p:nvSpPr>
          <p:cNvPr id="5" name="Text 2"/>
          <p:cNvSpPr/>
          <p:nvPr/>
        </p:nvSpPr>
        <p:spPr>
          <a:xfrm>
            <a:off x="614601" y="6622494"/>
            <a:ext cx="13401199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 biblioteca time.h se destaca por sua capacidade de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manipular data e hora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indo além da simples medição de tempo. É uma ferramenta essencial para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medir o tempo de execução de programas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permitindo aos desenvolvedores otimizar o desempenho de seus códigos. Além disso, oferece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suporte para conversão entre diferentes representações de tempo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como segundos desde a Epoch Unix e estruturas de dados detalhadas. Finalmente, a biblioteca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fornece estruturas de dados específicas para representar o tempo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como a struct tm, que armazena informações detalhadas sobre data e hora.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13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3677483"/>
            <a:ext cx="9424511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Função time(): O Tempo em Segundos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43677" y="4708803"/>
            <a:ext cx="1294304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função `time()` retorna o número de segundos que se passaram desde 00:00:00 de 1º de janeiro de 1970 (Epoch Unix). Essa função é a base para muitas outras operações de tempo em C.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43677" y="5751433"/>
            <a:ext cx="1294304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função recebe um ponteiro para uma variável do tipo time_t, onde o valor do tempo será armazenado. Se o ponteiro for nulo, o valor é simplesmente retornado.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43677" y="6794063"/>
            <a:ext cx="1294304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Exemplo: "c #include #include int main() { time_t segundos; segundos = time(NULL); printf("Segundos desde a Epoch: %ld\n", segundos); return 0; } "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8848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Função clock(): Medindo o Tempo de CPU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93036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função clock() retorna o tempo de CPU utilizado pelo programa desde o início de sua execução. É extremamente útil para medir o desempenho de algoritmos e otimizar o código.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39316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valor retornado por clock() deve ser dividido por CLOCKS_PER_SEC para obter o tempo em segundos.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460921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Exemplo: "c #include #include int main() { clock_t inicio, fim; double tempo_gasto; inicio = clock(); // Código a ser medido fim = clock(); tempo_gasto = (double)(fim - inicio) / CLOCKS_PER_SEC; printf("Tempo gasto: %f segundos\n", tempo_gasto); return 0; } "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36915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Funções de Conversão: gmtime(), localtime() e mktime()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46460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gmtime():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Converte um valor time_t para uma estrutura `tm` em UTC (Tempo Universal Coordenado). Útil para obter o tempo em um fuso horário padrão.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localtime():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Similar a gmtime(), mas converte para o horário local do sistema. Ideal para exibir a data e hora no formato correto para o usuário.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00753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mktime():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Converte uma estrutura tm de volta para um valor time_t. Permite criar um valor de tempo a partir de informações detalhadas como ano, mês e dia.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06755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Funções de Formatação: strftime(), asctime() e ctime()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13443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 funções de formatação permitem exibir a data e hora em formatos específicos, de acordo com as necessidades da aplicação.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20219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strftime():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Formata a data/hora em uma string de acordo com um formato especificado. Oferece grande flexibilidade na apresentação dos dados.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66499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asctime():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Converte uma estrutura tm para uma string em um formato padrão. Simples de usar, mas com formatação limitada.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673274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ctime():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Converte diretamente um valor time_t para uma string em formato padrão. Equivalente a asctime(localtime(tempo)).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597" y="3568779"/>
            <a:ext cx="9112806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Tipos de Dados Fundamentais da time.h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77597" y="4519136"/>
            <a:ext cx="13075206" cy="2919055"/>
          </a:xfrm>
          <a:prstGeom prst="roundRect">
            <a:avLst>
              <a:gd name="adj" fmla="val 114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5217" y="4526756"/>
            <a:ext cx="13059966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07388" y="4667607"/>
            <a:ext cx="608183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Tipo de Dado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41181" y="4667607"/>
            <a:ext cx="608183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Descrição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85217" y="5163860"/>
            <a:ext cx="13059966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07388" y="5304711"/>
            <a:ext cx="608183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time_t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41181" y="5304711"/>
            <a:ext cx="608183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Representa o tempo em segundos desde a Epoch Unix.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85217" y="5800963"/>
            <a:ext cx="13059966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07388" y="5941814"/>
            <a:ext cx="608183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struct tm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41181" y="5941814"/>
            <a:ext cx="6081832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Estrutura que armazena data e hora de forma detalhada (ano, mês, dia, hora, minuto, segundo, etc.).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85217" y="6793468"/>
            <a:ext cx="13059966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07388" y="6934319"/>
            <a:ext cx="608183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clock_t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41181" y="6934319"/>
            <a:ext cx="608183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Usado para medir o tempo de CPU utilizado pelo programa.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82291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Exemplos Práticos de Uso da Biblioteca time.h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924175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Medir o tempo de execução de um código: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Utilize clock() para obter o tempo no início e no final do trecho de código e calcule a diferença. Isso permite identificar gargalos e otimizar o desempenho.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59069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Exibir a data e hora atual: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Use time() para obter o tempo atual, localtime() para converter para o horário local e strftime() para formatar a saída de acordo com as suas preferências.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862161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Calcular a diferença de tempo entre dois eventos: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Armazene os valores de tempo dos dois eventos em variáveis time_t e utilize a função difftime() para calcular a diferença em segundos.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236" y="1105733"/>
            <a:ext cx="7578328" cy="1242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Conclusão: Dominando o Tempo em Suas Aplicações C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69236" y="2683788"/>
            <a:ext cx="7578328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biblioteca time.h é uma ferramenta poderosa e indispensável para qualquer programador C que precise lidar com tempo e data. Desde a simples medição de tempo de execução até a criação de complexos sistemas de agendamento, a time.h oferece as funções e estruturas de dados necessárias para realizar essas tarefas com eficiência e precisão.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69236" y="4724876"/>
            <a:ext cx="7578328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Ao explorar as funções e exemplos apresentados nesta apresentação, você estará apto a implementar soluções robustas e precisas para o controle de tempo em suas aplicações. Lembre-se de consultar a documentação oficial da biblioteca para obter informações mais detalhadas e descobrir todas as suas funcionalidades.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69236" y="6765965"/>
            <a:ext cx="757832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 a time.h, o tempo está ao seu alcance!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2025-04-09T11:29:47Z</dcterms:created>
  <dcterms:modified xsi:type="dcterms:W3CDTF">2025-04-09T11:29:47Z</dcterms:modified>
</cp:coreProperties>
</file>